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FE4"/>
    <a:srgbClr val="E7F7F9"/>
    <a:srgbClr val="ABE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ED89A-878E-4C29-82CB-224F1BABE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08A041-DD5A-48FE-8DD7-3D0B30EB2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FBA62-D554-4B6A-BD83-BA158219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C3040-39E8-458B-A84C-D252E01DE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A84C7-9A5C-4490-AF9A-4108A69D8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68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28B1B-3F64-4293-B813-3EA76D74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33D37-B53D-4EB6-A86C-DA8E8178A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36C8B-E47B-484E-95FD-FC9E52D62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6D92-D5A8-42AD-BB35-8CE9E9C7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B0B3F-1932-407C-941B-FFC584F37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75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F33F9F-3B6F-49D3-B6F4-E160E09C3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90FFD-7935-48F4-9060-0A7728100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58464-A72D-41DE-929F-C541854C1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6295F2-F20E-4AE7-91D1-299876C4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4E1B3-CE53-42EA-88CD-B62D25FA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919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9BB9-319F-41BD-BA03-500A9F618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50282-93F3-4330-97F7-75716E212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A9173-5441-4602-A8C5-CA15AD60A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5D578-AD04-487F-B85D-B37CB620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CA8A1-C134-4853-9550-2BD8B76B9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DA06A-B096-4636-943D-EA794300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E0F3D-0E24-4A63-A2AC-82591A9A4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75582-D5D1-4DAD-A997-9338079B0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AD656-59F9-4788-B32A-A1B768E8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75087-5C2C-4012-A5C5-4CD4AD55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399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57DF-A028-494C-93BA-EDA7E9B3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5B4B4-3807-4486-88AC-A2F7CC8CE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00D55-894E-41CD-9815-0A90F4B8FD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5CF0F-0119-48F5-A9C5-78F17C2C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DB5B1-07C2-4523-B068-B6033C4A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FCE8A-B137-4756-B7B0-1DD75371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3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9D999-3A54-4A00-AA10-CB00B32B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AF386-D15C-4B5A-B8AC-71896C501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CD3F3-E4C5-4740-83B3-EAF357A14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586CA-0AA5-40C7-97D1-A141B32176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BD4B31-6539-4CA9-87D5-D8CB1AB464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9A88A7-9D20-4908-A3C5-C48B8208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D0C941-3010-4FDF-A7AF-E028F68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B342D0-63A3-4FCD-B9D3-017BF8BDB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2EEB3-1FD4-4705-B719-C8EF1EBF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5860C-A701-4133-9F27-6B46E7F0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B8A93-7DB5-42C2-86C0-10118A427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7DA03-59ED-487D-85B7-29501C7C3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68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3FE20-467D-430C-AF31-1669468E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BC1AE-9D7B-4986-BBB9-70608BF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E61CF-D5D6-4A57-ADE3-A95C982F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37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E069B-5917-4FF6-B555-745E0680D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941AF-56BC-49B5-91B3-6B60BD1CB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719BA-FCC8-4370-AA00-509DFA081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064F5-ADD6-4B82-98EE-8AADA261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89EC4-8909-4C90-82E3-D2DA5AE9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53712-3826-41E8-B856-EFD477D2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48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0D9F9-34A0-491C-B9C5-4BD4ADE3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64E0F5-61B3-4636-80A0-D107833396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19E8C-2EA6-4AEB-9FEA-23CDE6F82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C4C7A-0BCB-4C82-9157-FD21D567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278BD-06CD-4BA0-BBE0-05647B0C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5E57F-EA87-4055-98F5-B83984E7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98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E0A92E-104A-4739-8639-C231F461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7400C-19E7-486D-AC63-487E0488B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7F7F9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895A0-DD4F-455E-B139-13C4B0DE2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E3101-E00E-4CE6-9D7C-12A0B4DE5DCD}" type="datetimeFigureOut">
              <a:rPr lang="en-GB" smtClean="0"/>
              <a:t>15/06/2023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EF6DD-3F13-4EEB-99E8-D25D64517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0AA9D-0C84-45B9-8BD4-8B6F20DA9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49AD-547B-4A4B-92E3-AB25C7954E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6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Aharoni" panose="02010803020104030203" pitchFamily="2" charset="-79"/>
          <a:ea typeface="+mj-ea"/>
          <a:cs typeface="Aharoni" panose="02010803020104030203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Aharoni" panose="02010803020104030203" pitchFamily="2" charset="-79"/>
          <a:ea typeface="+mn-ea"/>
          <a:cs typeface="Aharoni" panose="02010803020104030203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CAF84D-BC12-490C-B237-38C0F28BF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8264" y="2664859"/>
            <a:ext cx="6671353" cy="1528281"/>
          </a:xfrm>
        </p:spPr>
        <p:txBody>
          <a:bodyPr/>
          <a:lstStyle/>
          <a:p>
            <a:endParaRPr lang="en-GB" dirty="0"/>
          </a:p>
          <a:p>
            <a:r>
              <a:rPr lang="en-GB" sz="4400" dirty="0"/>
              <a:t>London Trip 2023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F4A3DE-B5D2-46DD-B322-3AD604B6E8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7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47CAC-86D4-4A46-879B-14FCB4BCD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B09A1-D7BE-467C-84B3-5D649D369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200" y="803082"/>
            <a:ext cx="8559599" cy="4896998"/>
          </a:xfrm>
        </p:spPr>
        <p:txBody>
          <a:bodyPr>
            <a:normAutofit/>
          </a:bodyPr>
          <a:lstStyle/>
          <a:p>
            <a:r>
              <a:rPr lang="en-GB" b="1" u="sng" dirty="0"/>
              <a:t>Wednesday 28</a:t>
            </a:r>
            <a:r>
              <a:rPr lang="en-GB" b="1" u="sng" baseline="30000" dirty="0"/>
              <a:t>th</a:t>
            </a:r>
            <a:r>
              <a:rPr lang="en-GB" b="1" u="sng" dirty="0"/>
              <a:t> June </a:t>
            </a:r>
          </a:p>
          <a:p>
            <a:pPr marL="0" indent="0">
              <a:buNone/>
            </a:pPr>
            <a:endParaRPr lang="en-GB" b="1" u="sng" dirty="0"/>
          </a:p>
          <a:p>
            <a:pPr>
              <a:buFontTx/>
              <a:buChar char="-"/>
            </a:pPr>
            <a:r>
              <a:rPr lang="en-GB" dirty="0"/>
              <a:t>Arrive at School at 8:15 </a:t>
            </a:r>
          </a:p>
          <a:p>
            <a:pPr>
              <a:buFontTx/>
              <a:buChar char="-"/>
            </a:pPr>
            <a:r>
              <a:rPr lang="en-GB" dirty="0"/>
              <a:t>We will walk to Highbury Vale tram stop and get on 9:10 tram. </a:t>
            </a:r>
          </a:p>
          <a:p>
            <a:pPr>
              <a:buFontTx/>
              <a:buChar char="-"/>
            </a:pPr>
            <a:r>
              <a:rPr lang="en-GB" dirty="0"/>
              <a:t>Then we will get the 10:12 train. </a:t>
            </a:r>
          </a:p>
          <a:p>
            <a:pPr>
              <a:buFontTx/>
              <a:buChar char="-"/>
            </a:pPr>
            <a:r>
              <a:rPr lang="en-GB" dirty="0"/>
              <a:t>Either bring own packed lunch or order one from school. </a:t>
            </a:r>
          </a:p>
          <a:p>
            <a:pPr>
              <a:buFontTx/>
              <a:buChar char="-"/>
            </a:pPr>
            <a:r>
              <a:rPr lang="en-GB" dirty="0"/>
              <a:t>Stop half way for a break at a service station.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13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AB1E-7ABB-420D-BCE7-F836689A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7845" y="605867"/>
            <a:ext cx="7367427" cy="550257"/>
          </a:xfrm>
          <a:solidFill>
            <a:srgbClr val="F3EFE4"/>
          </a:solidFill>
        </p:spPr>
        <p:txBody>
          <a:bodyPr>
            <a:normAutofit fontScale="90000"/>
          </a:bodyPr>
          <a:lstStyle/>
          <a:p>
            <a:r>
              <a:rPr lang="en-GB" dirty="0"/>
              <a:t>Earl’s Court Youth Hostel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65DE-33F8-4EE6-9D9F-41EB91A12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1914"/>
            <a:ext cx="12192000" cy="516217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YHA London Earl's Court, London – Updated 2023 Prices">
            <a:extLst>
              <a:ext uri="{FF2B5EF4-FFF2-40B4-BE49-F238E27FC236}">
                <a16:creationId xmlns:a16="http://schemas.microsoft.com/office/drawing/2014/main" id="{1625C948-D3E6-409C-A523-BC58A8894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728" y="2396158"/>
            <a:ext cx="3953408" cy="296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HA LONDON EARL'S COURT - Updated 2023 Reviews">
            <a:extLst>
              <a:ext uri="{FF2B5EF4-FFF2-40B4-BE49-F238E27FC236}">
                <a16:creationId xmlns:a16="http://schemas.microsoft.com/office/drawing/2014/main" id="{FBAD2E24-E11A-465F-9C2D-B460B22B8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3" y="2396158"/>
            <a:ext cx="4356669" cy="29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lery image of this property">
            <a:extLst>
              <a:ext uri="{FF2B5EF4-FFF2-40B4-BE49-F238E27FC236}">
                <a16:creationId xmlns:a16="http://schemas.microsoft.com/office/drawing/2014/main" id="{56E52596-2E12-47BF-A1A3-BAA631F61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79" y="1825625"/>
            <a:ext cx="3071760" cy="40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7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0935-FA21-4C35-9B8A-90E42AEF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9B8D8-893C-4EA6-B3DB-9143D2A8F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500" y="205483"/>
            <a:ext cx="6534364" cy="6287392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Wednesday afternoon</a:t>
            </a:r>
          </a:p>
          <a:p>
            <a:pPr marL="0" indent="0">
              <a:buNone/>
            </a:pPr>
            <a:endParaRPr lang="en-GB" u="sng" dirty="0"/>
          </a:p>
          <a:p>
            <a:pPr marL="0" indent="0">
              <a:buNone/>
            </a:pPr>
            <a:r>
              <a:rPr lang="en-GB" dirty="0"/>
              <a:t> - Ten minute walk to the Natural History museum. </a:t>
            </a:r>
          </a:p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Return to Youth Hostel and get settled. 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Dinner at the youth hostel. </a:t>
            </a:r>
          </a:p>
          <a:p>
            <a:pPr>
              <a:buFontTx/>
              <a:buChar char="-"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Evening – play bingo and complete some challenges. </a:t>
            </a:r>
          </a:p>
        </p:txBody>
      </p:sp>
      <p:pic>
        <p:nvPicPr>
          <p:cNvPr id="2050" name="Picture 2" descr="Kid-Friendly Natural History Museum &amp; Dinosaurs Private Guided Tour in  London 2023">
            <a:extLst>
              <a:ext uri="{FF2B5EF4-FFF2-40B4-BE49-F238E27FC236}">
                <a16:creationId xmlns:a16="http://schemas.microsoft.com/office/drawing/2014/main" id="{9DDAF368-18C9-4719-86F6-1FE83B7D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08" y="3429000"/>
            <a:ext cx="4648468" cy="30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ndon Natural History Museum Dinosaur Discovery Family Tour 2023 - Viator">
            <a:extLst>
              <a:ext uri="{FF2B5EF4-FFF2-40B4-BE49-F238E27FC236}">
                <a16:creationId xmlns:a16="http://schemas.microsoft.com/office/drawing/2014/main" id="{45BE080D-4513-4060-AE28-558384AD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08" y="281594"/>
            <a:ext cx="4648468" cy="309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3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0C3BA-948B-49CE-B141-BE609D1B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2423"/>
            <a:ext cx="3929009" cy="898595"/>
          </a:xfrm>
          <a:solidFill>
            <a:srgbClr val="F3EFE4"/>
          </a:solidFill>
        </p:spPr>
        <p:txBody>
          <a:bodyPr>
            <a:normAutofit/>
          </a:bodyPr>
          <a:lstStyle/>
          <a:p>
            <a:r>
              <a:rPr lang="en-GB" dirty="0"/>
              <a:t>Thursday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ADB10-66FF-42A4-8D08-FD793280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224"/>
            <a:ext cx="12192000" cy="6824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 dirty="0"/>
              <a:t>	Thursday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&gt; Breakfast at the Youth Hostel – two sittings.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&gt; 10:00 – Head to the British History Museum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&gt; 12:30 – Leave Museum and have lunch in Russell Square. </a:t>
            </a:r>
          </a:p>
        </p:txBody>
      </p:sp>
      <p:pic>
        <p:nvPicPr>
          <p:cNvPr id="3074" name="Picture 2" descr="Gallery image of this property">
            <a:extLst>
              <a:ext uri="{FF2B5EF4-FFF2-40B4-BE49-F238E27FC236}">
                <a16:creationId xmlns:a16="http://schemas.microsoft.com/office/drawing/2014/main" id="{93E816FE-F453-4EA3-A2FC-A585E3CB6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848" y="95410"/>
            <a:ext cx="3842136" cy="256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. James's Park – A London Park with Royal Views - London Perfect">
            <a:extLst>
              <a:ext uri="{FF2B5EF4-FFF2-40B4-BE49-F238E27FC236}">
                <a16:creationId xmlns:a16="http://schemas.microsoft.com/office/drawing/2014/main" id="{8772B6B4-FDA3-46B4-A671-616249006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217" y="3055288"/>
            <a:ext cx="1681537" cy="105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ritish Museum | The West End, London | Attractions - Lonely Planet">
            <a:extLst>
              <a:ext uri="{FF2B5EF4-FFF2-40B4-BE49-F238E27FC236}">
                <a16:creationId xmlns:a16="http://schemas.microsoft.com/office/drawing/2014/main" id="{8F8C2C0E-AF14-44D9-A939-C293BEB2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3371"/>
            <a:ext cx="3347805" cy="22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ritish Museum Tour: Parthenon Frieze, Rosetta Stone, Mummies 2023 - London  - Viator">
            <a:extLst>
              <a:ext uri="{FF2B5EF4-FFF2-40B4-BE49-F238E27FC236}">
                <a16:creationId xmlns:a16="http://schemas.microsoft.com/office/drawing/2014/main" id="{99828E82-3CB6-4D5A-97C0-E28655B8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05" y="4612513"/>
            <a:ext cx="3371494" cy="22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rass head wearing a crown. ">
            <a:extLst>
              <a:ext uri="{FF2B5EF4-FFF2-40B4-BE49-F238E27FC236}">
                <a16:creationId xmlns:a16="http://schemas.microsoft.com/office/drawing/2014/main" id="{8E20F6FD-18D3-4255-A0F8-2DA6974F0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299" y="4619029"/>
            <a:ext cx="1675972" cy="223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rge orange tent-hanging with shapes and human and animal figures illustrated on it.">
            <a:extLst>
              <a:ext uri="{FF2B5EF4-FFF2-40B4-BE49-F238E27FC236}">
                <a16:creationId xmlns:a16="http://schemas.microsoft.com/office/drawing/2014/main" id="{38D9958C-E4DA-4886-96D0-26F6C886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71" y="4621250"/>
            <a:ext cx="1550113" cy="223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old warrior helmet turned brown over time.">
            <a:extLst>
              <a:ext uri="{FF2B5EF4-FFF2-40B4-BE49-F238E27FC236}">
                <a16:creationId xmlns:a16="http://schemas.microsoft.com/office/drawing/2014/main" id="{57FCA913-D874-49F1-8DB7-F5C0C590E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384" y="4619028"/>
            <a:ext cx="1675972" cy="21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2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884F-C12D-4509-8E99-F50E60B9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309249-3299-4C37-8B3C-8346AC6D6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789"/>
            <a:ext cx="10515600" cy="5735174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u="sng" dirty="0"/>
              <a:t>Thursday Afternoon</a:t>
            </a:r>
            <a:r>
              <a:rPr lang="en-GB" dirty="0"/>
              <a:t>: </a:t>
            </a:r>
          </a:p>
          <a:p>
            <a:pPr>
              <a:buFontTx/>
              <a:buChar char="-"/>
            </a:pPr>
            <a:r>
              <a:rPr lang="en-GB" dirty="0"/>
              <a:t>Then travel on a river boat cruise. </a:t>
            </a:r>
          </a:p>
          <a:p>
            <a:pPr>
              <a:buFontTx/>
              <a:buChar char="-"/>
            </a:pPr>
            <a:r>
              <a:rPr lang="en-GB" dirty="0"/>
              <a:t>Ride on the London Eye. </a:t>
            </a:r>
          </a:p>
          <a:p>
            <a:pPr>
              <a:buFontTx/>
              <a:buChar char="-"/>
            </a:pPr>
            <a:r>
              <a:rPr lang="en-GB" dirty="0"/>
              <a:t>Big Ben, See Westminster</a:t>
            </a:r>
          </a:p>
          <a:p>
            <a:pPr>
              <a:buFontTx/>
              <a:buChar char="-"/>
            </a:pPr>
            <a:r>
              <a:rPr lang="en-GB" dirty="0"/>
              <a:t>Games in St James’ Park</a:t>
            </a:r>
          </a:p>
          <a:p>
            <a:pPr>
              <a:buFontTx/>
              <a:buChar char="-"/>
            </a:pPr>
            <a:r>
              <a:rPr lang="en-GB" dirty="0"/>
              <a:t>Dinner, Pack up things  + Quiz Night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5C2BF-141C-4B2D-A574-F4661B2F2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541" y="226192"/>
            <a:ext cx="2928991" cy="2928991"/>
          </a:xfrm>
          <a:prstGeom prst="rect">
            <a:avLst/>
          </a:prstGeom>
        </p:spPr>
      </p:pic>
      <p:pic>
        <p:nvPicPr>
          <p:cNvPr id="7" name="Picture 2" descr="Former competitor to run a Marathon inside a London Eye pod this weekend! –  Invictus Games Foundation">
            <a:extLst>
              <a:ext uri="{FF2B5EF4-FFF2-40B4-BE49-F238E27FC236}">
                <a16:creationId xmlns:a16="http://schemas.microsoft.com/office/drawing/2014/main" id="{F82CFAA2-169C-49D3-8D9E-38D8D850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13" y="4592547"/>
            <a:ext cx="3398182" cy="22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London Attraction Tickets &amp; Passes | The London Eye">
            <a:extLst>
              <a:ext uri="{FF2B5EF4-FFF2-40B4-BE49-F238E27FC236}">
                <a16:creationId xmlns:a16="http://schemas.microsoft.com/office/drawing/2014/main" id="{C28AD92B-1332-49FA-977F-12E71BADA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32" y="4592548"/>
            <a:ext cx="3402898" cy="226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Westminster Abbey tickets - Historic Site &amp; House - visitlondon.com">
            <a:extLst>
              <a:ext uri="{FF2B5EF4-FFF2-40B4-BE49-F238E27FC236}">
                <a16:creationId xmlns:a16="http://schemas.microsoft.com/office/drawing/2014/main" id="{81D9DAEF-E05A-4FE7-A044-C9A39E6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27" y="4592547"/>
            <a:ext cx="4027473" cy="22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41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6B1D-A4A5-4F25-8857-880BB467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7E88D-15C3-4665-94D8-47F61AEC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88" y="739739"/>
            <a:ext cx="7792074" cy="5437224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Friday Morning: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Breakfast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Go for a walking tour and see Westminster Abbey, Buckingham Palace, St Pauls’ Cathedral and Victoria Monument.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Go to St James’ Park for lunch (Mc </a:t>
            </a:r>
            <a:r>
              <a:rPr lang="en-GB" dirty="0" err="1"/>
              <a:t>Donalds</a:t>
            </a:r>
            <a:r>
              <a:rPr lang="en-GB" dirty="0"/>
              <a:t>). 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126" name="Picture 6" descr="Westminster Abbey tickets - Historic Site &amp; House - visitlondon.com">
            <a:extLst>
              <a:ext uri="{FF2B5EF4-FFF2-40B4-BE49-F238E27FC236}">
                <a16:creationId xmlns:a16="http://schemas.microsoft.com/office/drawing/2014/main" id="{5B14EE15-6D3F-4C4B-B2B8-D5221DBDC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871" y="4657867"/>
            <a:ext cx="3366596" cy="189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Changing Of The Guard has started again at Buckingham Palace">
            <a:extLst>
              <a:ext uri="{FF2B5EF4-FFF2-40B4-BE49-F238E27FC236}">
                <a16:creationId xmlns:a16="http://schemas.microsoft.com/office/drawing/2014/main" id="{C2DEBA96-2953-4F3A-BD06-3DB0C77B4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30" y="2590908"/>
            <a:ext cx="3365598" cy="189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iting St Pauls Cathedral in London | Trainline">
            <a:extLst>
              <a:ext uri="{FF2B5EF4-FFF2-40B4-BE49-F238E27FC236}">
                <a16:creationId xmlns:a16="http://schemas.microsoft.com/office/drawing/2014/main" id="{77873EFC-C5B3-4D3F-B655-9FCF6D65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459" y="0"/>
            <a:ext cx="2537253" cy="253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316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46B1D-A4A5-4F25-8857-880BB467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7E88D-15C3-4665-94D8-47F61AEC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88" y="739739"/>
            <a:ext cx="7792074" cy="5437224"/>
          </a:xfrm>
        </p:spPr>
        <p:txBody>
          <a:bodyPr/>
          <a:lstStyle/>
          <a:p>
            <a:pPr marL="0" indent="0">
              <a:buNone/>
            </a:pPr>
            <a:r>
              <a:rPr lang="en-GB" u="sng" dirty="0"/>
              <a:t>Friday Afternoon: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1pm visit the Science museum and enjoy the interactive </a:t>
            </a:r>
            <a:r>
              <a:rPr lang="en-GB" dirty="0" err="1"/>
              <a:t>Wonderlab</a:t>
            </a:r>
            <a:r>
              <a:rPr lang="en-GB" dirty="0"/>
              <a:t> exhibition.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Explore the other exhibits. 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Return to the youth hostel to get our things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/>
              <a:t>Board Train at 17:35 and eat our packed tea on the train. 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8" name="Picture 4" descr="The Big Picture - Wonderlab | Nursery World">
            <a:extLst>
              <a:ext uri="{FF2B5EF4-FFF2-40B4-BE49-F238E27FC236}">
                <a16:creationId xmlns:a16="http://schemas.microsoft.com/office/drawing/2014/main" id="{B2478563-F6BC-4954-9FB1-9CBC3594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747" y="0"/>
            <a:ext cx="3680899" cy="245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2023 Science Museum - Wonderlab: The Equinor Gallery Tickets">
            <a:extLst>
              <a:ext uri="{FF2B5EF4-FFF2-40B4-BE49-F238E27FC236}">
                <a16:creationId xmlns:a16="http://schemas.microsoft.com/office/drawing/2014/main" id="{43176114-C119-4798-98FB-9A5C3E79E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745" y="4377097"/>
            <a:ext cx="3680899" cy="24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Wonderlab: The Equinor Gallery – guide - Science Museum Learning">
            <a:extLst>
              <a:ext uri="{FF2B5EF4-FFF2-40B4-BE49-F238E27FC236}">
                <a16:creationId xmlns:a16="http://schemas.microsoft.com/office/drawing/2014/main" id="{3D886CCA-6DA0-446D-89CE-3BEE8FFD4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746" y="2344754"/>
            <a:ext cx="3680899" cy="20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47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9FDE0-D657-49A4-A1E2-07F9B918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B3356-6182-4AC7-BA76-06A61C163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6998"/>
            <a:ext cx="10515600" cy="55399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What will your child need?</a:t>
            </a:r>
          </a:p>
          <a:p>
            <a:pPr>
              <a:buFontTx/>
              <a:buChar char="-"/>
            </a:pPr>
            <a:r>
              <a:rPr lang="en-GB" dirty="0"/>
              <a:t>Pyjamas </a:t>
            </a:r>
          </a:p>
          <a:p>
            <a:pPr>
              <a:buFontTx/>
              <a:buChar char="-"/>
            </a:pPr>
            <a:r>
              <a:rPr lang="en-GB" dirty="0"/>
              <a:t>Wash things and small towel.  </a:t>
            </a:r>
          </a:p>
          <a:p>
            <a:pPr>
              <a:buFontTx/>
              <a:buChar char="-"/>
            </a:pPr>
            <a:r>
              <a:rPr lang="en-GB" dirty="0"/>
              <a:t>Clothes and 1 sensible pair of shoes for walking.</a:t>
            </a:r>
          </a:p>
          <a:p>
            <a:pPr>
              <a:buFontTx/>
              <a:buChar char="-"/>
            </a:pPr>
            <a:r>
              <a:rPr lang="en-GB" dirty="0"/>
              <a:t>Thin waterproof coat. </a:t>
            </a:r>
          </a:p>
          <a:p>
            <a:pPr>
              <a:buFontTx/>
              <a:buChar char="-"/>
            </a:pPr>
            <a:r>
              <a:rPr lang="en-GB" dirty="0"/>
              <a:t>A back pack. </a:t>
            </a:r>
          </a:p>
          <a:p>
            <a:pPr>
              <a:buFontTx/>
              <a:buChar char="-"/>
            </a:pPr>
            <a:r>
              <a:rPr lang="en-GB" dirty="0"/>
              <a:t>Lunch for Wednesday or order a school one. </a:t>
            </a:r>
          </a:p>
          <a:p>
            <a:pPr>
              <a:buFontTx/>
              <a:buChar char="-"/>
            </a:pPr>
            <a:r>
              <a:rPr lang="en-GB" dirty="0"/>
              <a:t>Some spending money if they wish</a:t>
            </a:r>
          </a:p>
          <a:p>
            <a:pPr>
              <a:buFontTx/>
              <a:buChar char="-"/>
            </a:pPr>
            <a:r>
              <a:rPr lang="en-GB" dirty="0"/>
              <a:t>Games they want to play (not electronic). </a:t>
            </a:r>
          </a:p>
          <a:p>
            <a:pPr>
              <a:buFontTx/>
              <a:buChar char="-"/>
            </a:pPr>
            <a:r>
              <a:rPr lang="en-GB" dirty="0"/>
              <a:t>Medication will need to be handed in on the day. Please contact your teacher in advance so we are clear with how to dispense it.  </a:t>
            </a:r>
          </a:p>
          <a:p>
            <a:pPr marL="0" indent="0" algn="ctr">
              <a:buNone/>
            </a:pPr>
            <a:r>
              <a:rPr lang="en-GB" dirty="0">
                <a:solidFill>
                  <a:srgbClr val="FF0000"/>
                </a:solidFill>
              </a:rPr>
              <a:t>ALL BELONGINGS WILL NEED TO FIT IN ONE BACK PACK / WHEELIE CASE THAT YOUR CHILD CAN TRANSPORT AROUND LONDON. WITH A BACKPACK FOR THE DAY TRIPS ALSO.  </a:t>
            </a:r>
          </a:p>
          <a:p>
            <a:pPr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56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356</Words>
  <Application>Microsoft Office PowerPoint</Application>
  <PresentationFormat>Widescreen</PresentationFormat>
  <Paragraphs>62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Aharoni</vt:lpstr>
      <vt:lpstr>Arial</vt:lpstr>
      <vt:lpstr>Calibri</vt:lpstr>
      <vt:lpstr>Wingdings</vt:lpstr>
      <vt:lpstr>Office Theme</vt:lpstr>
      <vt:lpstr>PowerPoint Presentation</vt:lpstr>
      <vt:lpstr>PowerPoint Presentation</vt:lpstr>
      <vt:lpstr>Earl’s Court Youth Hostel</vt:lpstr>
      <vt:lpstr>PowerPoint Presentation</vt:lpstr>
      <vt:lpstr>Thursday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Hunt</dc:creator>
  <cp:lastModifiedBy>Naomi Hunt</cp:lastModifiedBy>
  <cp:revision>8</cp:revision>
  <dcterms:created xsi:type="dcterms:W3CDTF">2023-06-03T13:48:37Z</dcterms:created>
  <dcterms:modified xsi:type="dcterms:W3CDTF">2023-06-15T11:04:51Z</dcterms:modified>
</cp:coreProperties>
</file>